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61" r:id="rId4"/>
    <p:sldId id="258" r:id="rId5"/>
    <p:sldId id="260" r:id="rId6"/>
    <p:sldId id="264" r:id="rId7"/>
    <p:sldId id="266" r:id="rId8"/>
    <p:sldId id="267" r:id="rId9"/>
    <p:sldId id="265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sans titre" id="{30FCBA72-C7B7-4FBE-98AE-56217D983B02}">
          <p14:sldIdLst>
            <p14:sldId id="262"/>
            <p14:sldId id="263"/>
            <p14:sldId id="261"/>
            <p14:sldId id="258"/>
            <p14:sldId id="260"/>
            <p14:sldId id="264"/>
            <p14:sldId id="266"/>
            <p14:sldId id="267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59" autoAdjust="0"/>
    <p:restoredTop sz="93947" autoAdjust="0"/>
  </p:normalViewPr>
  <p:slideViewPr>
    <p:cSldViewPr snapToGrid="0">
      <p:cViewPr>
        <p:scale>
          <a:sx n="100" d="100"/>
          <a:sy n="100" d="100"/>
        </p:scale>
        <p:origin x="264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6D9C25-725A-A2FD-2216-4A4CECBE54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0481028-5C3B-C278-342D-679EF6BD58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1D5C619-77EE-BC6B-CA0F-D7063572E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8604E-B5D1-4F62-8860-05ED19655628}" type="datetimeFigureOut">
              <a:rPr lang="fr-FR" smtClean="0"/>
              <a:t>05/11/2025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1D26BF2-864B-F342-0D6F-59AC8DFEE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630914-B52B-5996-D039-5456B6F87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E07D2-AB4D-4929-A0F2-2046BC8D44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2422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1224A1-A3CE-AE38-EDB7-133DBC10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29F8EF8-D800-A6FB-C310-CCD1E87800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AE264D0-2642-9F53-2980-E9341F8CB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8604E-B5D1-4F62-8860-05ED19655628}" type="datetimeFigureOut">
              <a:rPr lang="fr-FR" smtClean="0"/>
              <a:t>05/11/2025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B08D77-25C2-4563-F322-FAB8F7FE8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CD04A5D-34A8-356E-7CA4-72F216359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E07D2-AB4D-4929-A0F2-2046BC8D44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8511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09AB57D-B1BA-2AEC-F4F9-23716155B4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D4DA319-EA73-4CB5-E244-608D45B264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4892D4-2593-8E0B-6E27-CA3905EC8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8604E-B5D1-4F62-8860-05ED19655628}" type="datetimeFigureOut">
              <a:rPr lang="fr-FR" smtClean="0"/>
              <a:t>05/11/2025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BB3CA7-905A-224C-52CA-772FDDDB6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C4706B6-18CA-A7AD-587E-A05C689D4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E07D2-AB4D-4929-A0F2-2046BC8D44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8226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643FF3-1D97-A433-A47F-B4ABA528C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1DA52E-8417-8B3F-4BD0-528BC6D14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2CC6036-D4F7-077E-D77F-F77F9E2E0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8604E-B5D1-4F62-8860-05ED19655628}" type="datetimeFigureOut">
              <a:rPr lang="fr-FR" smtClean="0"/>
              <a:t>05/11/2025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153B327-9997-2030-AC23-ACD5E6C4A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103CBA-B95D-12C1-E3C9-7A3758832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E07D2-AB4D-4929-A0F2-2046BC8D44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2212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E89FA9-8A32-AC65-B690-1EF6E90F4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576156C-D709-24BF-8F78-0CD286E58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9F1318E-7ED0-2F3C-24E0-C3C6B92F0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8604E-B5D1-4F62-8860-05ED19655628}" type="datetimeFigureOut">
              <a:rPr lang="fr-FR" smtClean="0"/>
              <a:t>05/11/2025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C651F5D-FFEC-48EF-3CC4-6E06EDA12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64EA4CB-0740-C7BB-87B8-A8B511913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E07D2-AB4D-4929-A0F2-2046BC8D44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7478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FC51B0-1FEE-DF61-0A97-66449C328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FE0EBF-DAE1-C80C-6062-93BFF0822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3E19F1F-63F6-1559-3A66-018657FF1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3C8D3B9-96B1-29B9-D347-180DA088E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8604E-B5D1-4F62-8860-05ED19655628}" type="datetimeFigureOut">
              <a:rPr lang="fr-FR" smtClean="0"/>
              <a:t>05/11/2025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FA77D90-0C0B-7099-DE43-B4644FE8D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FA8034B-1F86-7EC4-7864-F5D6BEBFC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E07D2-AB4D-4929-A0F2-2046BC8D44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252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0734FE-F378-55BB-9504-8888821EB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D7B4FAB-524A-14AE-D4BD-6BA63FBA8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2B9DB48-6858-06A8-BFE4-12395E4067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E92662B-E967-32F8-DCC5-A3133D0845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E621F09-DBE8-BAE3-13C0-330646ECAF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BDD7B3B-6116-BCF9-2663-6EC338D89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8604E-B5D1-4F62-8860-05ED19655628}" type="datetimeFigureOut">
              <a:rPr lang="fr-FR" smtClean="0"/>
              <a:t>05/11/2025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6CFF7B8-4056-5C22-E567-F34636D92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48F2C2A-634F-E162-130A-B91A6D449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E07D2-AB4D-4929-A0F2-2046BC8D44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8820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972ED0-4C06-843A-8E0A-8B4C62D66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870FCEE-DAF6-6A50-C147-48ABAD97E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8604E-B5D1-4F62-8860-05ED19655628}" type="datetimeFigureOut">
              <a:rPr lang="fr-FR" smtClean="0"/>
              <a:t>05/11/2025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DE3291E-37FA-3820-6AA9-F5C2D8553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9386F99-5861-5497-C263-EC9AC1F38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E07D2-AB4D-4929-A0F2-2046BC8D44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4610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89F22AC-C1ED-BC77-D318-470303C2D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8604E-B5D1-4F62-8860-05ED19655628}" type="datetimeFigureOut">
              <a:rPr lang="fr-FR" smtClean="0"/>
              <a:t>05/11/2025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9501B5E-FE7F-5196-E33B-EA956A936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4156095-8311-2B30-7C96-1B0EF9632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E07D2-AB4D-4929-A0F2-2046BC8D44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6894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9B77DB-5751-6488-4723-D76D04FFC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69D498-1CF2-AAF7-3325-03B41C344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7CDE53E-C09B-CCCB-3782-EDDF05DAC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FDA5AF5-B06E-E03C-59AF-2A41B5908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8604E-B5D1-4F62-8860-05ED19655628}" type="datetimeFigureOut">
              <a:rPr lang="fr-FR" smtClean="0"/>
              <a:t>05/11/2025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6A5D042-A660-CA8F-60D2-9050975B3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A83E11F-F35A-99DC-39C9-A9DFE002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E07D2-AB4D-4929-A0F2-2046BC8D44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0340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D34D11-FA24-3FB9-D0EE-9B66E0ECD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2629602-1BC9-3DDF-5616-2E0D56917D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5D055B6-E4A5-DDB9-1256-4FB7F6A8B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B2B76B4-30D3-4C19-08E8-88EF819F5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8604E-B5D1-4F62-8860-05ED19655628}" type="datetimeFigureOut">
              <a:rPr lang="fr-FR" smtClean="0"/>
              <a:t>05/11/2025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9DEAA26-59A6-5941-A86C-1801BD3DD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9CDFA43-3311-435A-8B7A-19FE28C8E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E07D2-AB4D-4929-A0F2-2046BC8D44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1728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87CF15F-D69B-BFC2-0F51-F3F4EA922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B577C78-8C88-512D-FEF3-CFF38808F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E35E047-13FB-01A7-5659-C895723C59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28604E-B5D1-4F62-8860-05ED19655628}" type="datetimeFigureOut">
              <a:rPr lang="fr-FR" smtClean="0"/>
              <a:t>05/11/2025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102560-5EFD-D888-7FE3-729AFD7D9F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26A04B6-E13A-8C3A-F55B-2314A91EC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AE07D2-AB4D-4929-A0F2-2046BC8D44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1131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ultierpatrice.github.io/projet-quiz-teampe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4450DAE-86CA-D504-F202-88D82390A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769060A-9C17-917E-5031-28A9F0947F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2241"/>
            <a:ext cx="9144000" cy="975359"/>
          </a:xfrm>
        </p:spPr>
        <p:txBody>
          <a:bodyPr/>
          <a:lstStyle/>
          <a:p>
            <a:r>
              <a:rPr lang="fr-FR" b="1" dirty="0"/>
              <a:t>Présentation CODEQUIZ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4E37A0C-B0DB-9D54-66AA-3B63E340AD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280" y="3602038"/>
            <a:ext cx="6573520" cy="1655762"/>
          </a:xfrm>
        </p:spPr>
        <p:txBody>
          <a:bodyPr>
            <a:normAutofit/>
          </a:bodyPr>
          <a:lstStyle/>
          <a:p>
            <a:r>
              <a:rPr lang="fr-FR" b="1" dirty="0"/>
              <a:t>Danielle EBWEA &amp;</a:t>
            </a:r>
            <a:r>
              <a:rPr lang="fr-FR" dirty="0"/>
              <a:t> </a:t>
            </a:r>
            <a:r>
              <a:rPr lang="fr-FR" b="1" dirty="0"/>
              <a:t>Gaultier PATRICE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FEEBB2E-171D-8F92-47DD-A2CFB8978EDF}"/>
              </a:ext>
            </a:extLst>
          </p:cNvPr>
          <p:cNvSpPr txBox="1"/>
          <p:nvPr/>
        </p:nvSpPr>
        <p:spPr>
          <a:xfrm>
            <a:off x="7132320" y="2326640"/>
            <a:ext cx="4724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-   Présentation</a:t>
            </a:r>
          </a:p>
          <a:p>
            <a:endParaRPr lang="fr-FR" sz="2400" b="1" dirty="0"/>
          </a:p>
          <a:p>
            <a:pPr marL="285750" indent="-285750">
              <a:buFontTx/>
              <a:buChar char="-"/>
            </a:pPr>
            <a:r>
              <a:rPr lang="fr-FR" sz="2400" b="1" dirty="0"/>
              <a:t>Répartition des tâches</a:t>
            </a:r>
          </a:p>
          <a:p>
            <a:endParaRPr lang="fr-FR" sz="2400" b="1" dirty="0"/>
          </a:p>
          <a:p>
            <a:r>
              <a:rPr lang="fr-FR" sz="2400" b="1" dirty="0"/>
              <a:t>-   Structure HTML</a:t>
            </a:r>
          </a:p>
          <a:p>
            <a:endParaRPr lang="fr-FR" sz="2400" b="1" dirty="0"/>
          </a:p>
          <a:p>
            <a:pPr marL="285750" indent="-285750">
              <a:buFontTx/>
              <a:buChar char="-"/>
            </a:pPr>
            <a:r>
              <a:rPr lang="fr-FR" sz="2400" b="1" dirty="0"/>
              <a:t>Code walkthrough : Timer</a:t>
            </a:r>
          </a:p>
          <a:p>
            <a:pPr marL="285750" indent="-285750">
              <a:buFontTx/>
              <a:buChar char="-"/>
            </a:pPr>
            <a:endParaRPr lang="fr-FR" sz="2400" b="1" dirty="0"/>
          </a:p>
          <a:p>
            <a:pPr marL="285750" indent="-285750">
              <a:buFontTx/>
              <a:buChar char="-"/>
            </a:pPr>
            <a:r>
              <a:rPr lang="fr-FR" sz="2400" b="1" dirty="0"/>
              <a:t>Code walkthrough : </a:t>
            </a:r>
            <a:r>
              <a:rPr lang="fr-FR" sz="2400" b="1" dirty="0" err="1"/>
              <a:t>Answers</a:t>
            </a:r>
            <a:endParaRPr lang="fr-FR" sz="2400" b="1" dirty="0"/>
          </a:p>
          <a:p>
            <a:pPr marL="285750" indent="-285750">
              <a:buFontTx/>
              <a:buChar char="-"/>
            </a:pPr>
            <a:endParaRPr lang="fr-FR" sz="2400" b="1" dirty="0"/>
          </a:p>
          <a:p>
            <a:pPr marL="285750" indent="-285750">
              <a:buFontTx/>
              <a:buChar char="-"/>
            </a:pPr>
            <a:r>
              <a:rPr lang="fr-FR" sz="2400" b="1" dirty="0"/>
              <a:t>Retour d’expérience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3F93A42-F84B-33D5-55E7-E72F98F85766}"/>
              </a:ext>
            </a:extLst>
          </p:cNvPr>
          <p:cNvSpPr txBox="1"/>
          <p:nvPr/>
        </p:nvSpPr>
        <p:spPr>
          <a:xfrm>
            <a:off x="2011680" y="1463040"/>
            <a:ext cx="8351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hlinkClick r:id="rId3"/>
              </a:rPr>
              <a:t>https://gaultierpatrice.github.io/projet-quiz-teampe/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236426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3DA6AB0-FF24-43BA-76CB-9C74F1219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35D7487-2DCF-7CD1-0FE1-EB653D882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Présentation rapide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CF2B8E-1FA2-980C-7C91-BC5B34EDA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437062"/>
          </a:xfrm>
        </p:spPr>
        <p:txBody>
          <a:bodyPr>
            <a:normAutofit/>
          </a:bodyPr>
          <a:lstStyle/>
          <a:p>
            <a:pPr algn="ctr"/>
            <a:r>
              <a:rPr lang="fr-FR" sz="2000" b="1" dirty="0"/>
              <a:t>Thématique simple :</a:t>
            </a:r>
            <a:r>
              <a:rPr lang="fr-FR" sz="2000" dirty="0"/>
              <a:t> nous avons choisi un thème simple pour avoir directement les questions et pouvoir se lancer rapidement dans le code </a:t>
            </a:r>
          </a:p>
          <a:p>
            <a:pPr algn="ctr"/>
            <a:endParaRPr lang="fr-FR" sz="2000" dirty="0"/>
          </a:p>
          <a:p>
            <a:pPr algn="ctr"/>
            <a:r>
              <a:rPr lang="fr-FR" sz="2000" b="1" dirty="0"/>
              <a:t>10 questions </a:t>
            </a:r>
            <a:r>
              <a:rPr lang="fr-FR" sz="2000" dirty="0"/>
              <a:t>sur le développement web car c’est ce qui nous passionne en ce moment 😊</a:t>
            </a:r>
          </a:p>
          <a:p>
            <a:pPr algn="ctr"/>
            <a:endParaRPr lang="fr-FR" sz="2000" dirty="0"/>
          </a:p>
          <a:p>
            <a:pPr algn="ctr"/>
            <a:r>
              <a:rPr lang="fr-FR" sz="2000" b="1" dirty="0"/>
              <a:t>Timer de 30 secondes </a:t>
            </a:r>
            <a:r>
              <a:rPr lang="fr-FR" sz="2000" dirty="0"/>
              <a:t>pour ne pas être top dur avec le joueur</a:t>
            </a:r>
          </a:p>
          <a:p>
            <a:pPr algn="ctr"/>
            <a:endParaRPr lang="fr-FR" sz="2000" dirty="0"/>
          </a:p>
          <a:p>
            <a:pPr algn="ctr"/>
            <a:r>
              <a:rPr lang="fr-FR" sz="2000" dirty="0"/>
              <a:t>Score en </a:t>
            </a:r>
            <a:r>
              <a:rPr lang="fr-FR" sz="2000" b="1" dirty="0"/>
              <a:t>fonction du temps </a:t>
            </a:r>
            <a:r>
              <a:rPr lang="fr-FR" sz="2000" dirty="0"/>
              <a:t>pour donner envie au joueur de s’améliorer et de battre le meilleur score en cours</a:t>
            </a:r>
          </a:p>
          <a:p>
            <a:pPr marL="0" indent="0" algn="ctr">
              <a:buNone/>
            </a:pPr>
            <a:endParaRPr lang="fr-FR" sz="2000" dirty="0"/>
          </a:p>
          <a:p>
            <a:pPr algn="ctr"/>
            <a:r>
              <a:rPr lang="fr-FR" sz="2000" dirty="0"/>
              <a:t>Interface légère </a:t>
            </a:r>
            <a:r>
              <a:rPr lang="fr-FR" sz="2000" b="1" dirty="0"/>
              <a:t>centrée sur le contenu</a:t>
            </a:r>
            <a:r>
              <a:rPr lang="fr-FR" sz="2000" dirty="0"/>
              <a:t> du Quiz</a:t>
            </a:r>
          </a:p>
          <a:p>
            <a:pPr algn="ctr"/>
            <a:endParaRPr lang="fr-FR" sz="2000" dirty="0"/>
          </a:p>
          <a:p>
            <a:pPr marL="0" indent="0" algn="ctr">
              <a:buNone/>
            </a:pPr>
            <a:endParaRPr lang="fr-FR" sz="2000" dirty="0"/>
          </a:p>
          <a:p>
            <a:pPr marL="0" indent="0" algn="ctr">
              <a:buNone/>
            </a:pPr>
            <a:endParaRPr lang="fr-FR" sz="2000" dirty="0"/>
          </a:p>
          <a:p>
            <a:pPr marL="0" indent="0" algn="ctr">
              <a:buNone/>
            </a:pP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76923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6A8D6F5-B1A9-CE2C-14B7-FD7426923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49E0D2F-7EB3-DFA9-3BF3-36EEC6CA4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Répartition des tâches</a:t>
            </a:r>
            <a:endParaRPr lang="fr-FR" u="sn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FE268D-B1E4-B1A0-6D9E-A77C4D09C8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fr-FR" b="1" dirty="0"/>
              <a:t>Danielle EBWEA</a:t>
            </a:r>
          </a:p>
          <a:p>
            <a:pPr marL="0" indent="0" algn="ctr">
              <a:buNone/>
            </a:pPr>
            <a:endParaRPr lang="fr-FR" dirty="0"/>
          </a:p>
          <a:p>
            <a:pPr>
              <a:lnSpc>
                <a:spcPct val="160000"/>
              </a:lnSpc>
              <a:buFontTx/>
              <a:buChar char="-"/>
            </a:pPr>
            <a:r>
              <a:rPr lang="fr-FR" sz="2400" dirty="0"/>
              <a:t>Développement du Timer</a:t>
            </a:r>
          </a:p>
          <a:p>
            <a:pPr>
              <a:lnSpc>
                <a:spcPct val="160000"/>
              </a:lnSpc>
              <a:buFontTx/>
              <a:buChar char="-"/>
            </a:pPr>
            <a:r>
              <a:rPr lang="fr-FR" sz="2400" dirty="0"/>
              <a:t>Style Timer en fonction du temps </a:t>
            </a:r>
          </a:p>
          <a:p>
            <a:pPr>
              <a:lnSpc>
                <a:spcPct val="160000"/>
              </a:lnSpc>
              <a:buFontTx/>
              <a:buChar char="-"/>
            </a:pPr>
            <a:r>
              <a:rPr lang="fr-FR" sz="2400" dirty="0"/>
              <a:t>Mise en forme Quiz avec Css</a:t>
            </a:r>
          </a:p>
          <a:p>
            <a:pPr>
              <a:lnSpc>
                <a:spcPct val="160000"/>
              </a:lnSpc>
              <a:buFontTx/>
              <a:buChar char="-"/>
            </a:pPr>
            <a:r>
              <a:rPr lang="fr-FR" sz="2400" dirty="0"/>
              <a:t>Gestion Meilleur Score avec LocalStorage</a:t>
            </a:r>
          </a:p>
          <a:p>
            <a:pPr>
              <a:buFontTx/>
              <a:buChar char="-"/>
            </a:pP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7B8B732-41D6-9E77-555F-579EDEDBCC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fr-FR" b="1" dirty="0"/>
              <a:t>Gaultier PATRICE</a:t>
            </a:r>
          </a:p>
          <a:p>
            <a:pPr marL="0" indent="0" algn="ctr">
              <a:buNone/>
            </a:pPr>
            <a:endParaRPr lang="fr-FR" dirty="0"/>
          </a:p>
          <a:p>
            <a:pPr>
              <a:lnSpc>
                <a:spcPct val="150000"/>
              </a:lnSpc>
              <a:buFontTx/>
              <a:buChar char="-"/>
            </a:pPr>
            <a:r>
              <a:rPr lang="fr-FR" sz="2400" dirty="0"/>
              <a:t>Affichage Questions Quiz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fr-FR" sz="2400" dirty="0"/>
              <a:t>Gestion du score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fr-FR" sz="2400" dirty="0"/>
              <a:t>Affichage Bonne/Mauvaise Réponse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fr-FR" sz="2400" dirty="0"/>
              <a:t>Effets Css Apparition Contenu avec Animation</a:t>
            </a:r>
          </a:p>
          <a:p>
            <a:pPr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1763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29C2F16B-A988-B228-98CD-B12A5C7533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8" y="-2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C3A8030-C1B8-0F53-22D0-78ECB0655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087" y="-133479"/>
            <a:ext cx="2769922" cy="1105866"/>
          </a:xfrm>
        </p:spPr>
        <p:txBody>
          <a:bodyPr>
            <a:normAutofit/>
          </a:bodyPr>
          <a:lstStyle/>
          <a:p>
            <a:r>
              <a:rPr lang="fr-FR" sz="6700" dirty="0"/>
              <a:t>HTML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EDC47B8-51DE-B2F3-0B01-900C6C074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940" y="-2"/>
            <a:ext cx="3862031" cy="6858000"/>
          </a:xfrm>
          <a:prstGeom prst="rect">
            <a:avLst/>
          </a:prstGeom>
        </p:spPr>
      </p:pic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47C07ADE-0721-F157-953D-FA52C00638AD}"/>
              </a:ext>
            </a:extLst>
          </p:cNvPr>
          <p:cNvSpPr/>
          <p:nvPr/>
        </p:nvSpPr>
        <p:spPr>
          <a:xfrm>
            <a:off x="3462647" y="1857031"/>
            <a:ext cx="894522" cy="39756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FF43FEF-E766-0A8E-8619-22E75A3E1C05}"/>
              </a:ext>
            </a:extLst>
          </p:cNvPr>
          <p:cNvSpPr txBox="1"/>
          <p:nvPr/>
        </p:nvSpPr>
        <p:spPr>
          <a:xfrm>
            <a:off x="503841" y="1751558"/>
            <a:ext cx="2454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Fonctionnalités : </a:t>
            </a:r>
            <a:r>
              <a:rPr lang="fr-FR" dirty="0" err="1"/>
              <a:t>timer</a:t>
            </a:r>
            <a:r>
              <a:rPr lang="fr-FR" dirty="0"/>
              <a:t>, bar </a:t>
            </a:r>
            <a:r>
              <a:rPr lang="fr-FR" dirty="0" err="1"/>
              <a:t>progress</a:t>
            </a:r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FBCED57-F71C-46E0-6E14-24CF6EAF4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6593" y="3302820"/>
            <a:ext cx="920576" cy="451143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2A856AD-2B40-9AE4-B9B5-0AFB1FBD4AF2}"/>
              </a:ext>
            </a:extLst>
          </p:cNvPr>
          <p:cNvSpPr txBox="1"/>
          <p:nvPr/>
        </p:nvSpPr>
        <p:spPr>
          <a:xfrm>
            <a:off x="1021602" y="3177061"/>
            <a:ext cx="1779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Boutons</a:t>
            </a:r>
          </a:p>
          <a:p>
            <a:endParaRPr lang="fr-FR" dirty="0"/>
          </a:p>
          <a:p>
            <a:r>
              <a:rPr lang="fr-FR" dirty="0"/>
              <a:t>Questions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F1881BD-7788-A42B-1AB7-B439A7F5C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634742" y="5383125"/>
            <a:ext cx="920576" cy="451143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9D60C2B8-FF42-209B-59E4-70F683DCB55F}"/>
              </a:ext>
            </a:extLst>
          </p:cNvPr>
          <p:cNvSpPr txBox="1"/>
          <p:nvPr/>
        </p:nvSpPr>
        <p:spPr>
          <a:xfrm>
            <a:off x="10288468" y="5424031"/>
            <a:ext cx="146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Vrai , faux</a:t>
            </a:r>
          </a:p>
        </p:txBody>
      </p:sp>
    </p:spTree>
    <p:extLst>
      <p:ext uri="{BB962C8B-B14F-4D97-AF65-F5344CB8AC3E}">
        <p14:creationId xmlns:p14="http://schemas.microsoft.com/office/powerpoint/2010/main" val="2739800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695F69-7001-421E-98A8-E74156934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FE0A860-EE78-1059-9E94-0D98CB857C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143" r="12192" b="2"/>
          <a:stretch>
            <a:fillRect/>
          </a:stretch>
        </p:blipFill>
        <p:spPr>
          <a:xfrm>
            <a:off x="6096010" y="10"/>
            <a:ext cx="6095999" cy="6857990"/>
          </a:xfrm>
          <a:custGeom>
            <a:avLst/>
            <a:gdLst/>
            <a:ahLst/>
            <a:cxnLst/>
            <a:rect l="l" t="t" r="r" b="b"/>
            <a:pathLst>
              <a:path w="6095999" h="6858000">
                <a:moveTo>
                  <a:pt x="0" y="0"/>
                </a:moveTo>
                <a:lnTo>
                  <a:pt x="6095999" y="0"/>
                </a:lnTo>
                <a:lnTo>
                  <a:pt x="6095999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4220980" y="6857999"/>
                </a:lnTo>
                <a:lnTo>
                  <a:pt x="4213164" y="6851010"/>
                </a:lnTo>
                <a:cubicBezTo>
                  <a:pt x="4181666" y="6825777"/>
                  <a:pt x="4066661" y="6744343"/>
                  <a:pt x="4062999" y="6737842"/>
                </a:cubicBezTo>
                <a:cubicBezTo>
                  <a:pt x="4024279" y="6693220"/>
                  <a:pt x="4060463" y="6731339"/>
                  <a:pt x="3994350" y="6686435"/>
                </a:cubicBezTo>
                <a:cubicBezTo>
                  <a:pt x="3947033" y="6670674"/>
                  <a:pt x="3899856" y="6566625"/>
                  <a:pt x="3859426" y="6512643"/>
                </a:cubicBezTo>
                <a:cubicBezTo>
                  <a:pt x="3843619" y="6494605"/>
                  <a:pt x="3819111" y="6476220"/>
                  <a:pt x="3795266" y="6469055"/>
                </a:cubicBezTo>
                <a:cubicBezTo>
                  <a:pt x="3772240" y="6479507"/>
                  <a:pt x="3769424" y="6446115"/>
                  <a:pt x="3752228" y="6440526"/>
                </a:cubicBezTo>
                <a:cubicBezTo>
                  <a:pt x="3742060" y="6447641"/>
                  <a:pt x="3719048" y="6424775"/>
                  <a:pt x="3716355" y="6414007"/>
                </a:cubicBezTo>
                <a:cubicBezTo>
                  <a:pt x="3729286" y="6392352"/>
                  <a:pt x="3629924" y="6387100"/>
                  <a:pt x="3629916" y="6370687"/>
                </a:cubicBezTo>
                <a:cubicBezTo>
                  <a:pt x="3600280" y="6362353"/>
                  <a:pt x="3495200" y="6368444"/>
                  <a:pt x="3479034" y="6339494"/>
                </a:cubicBezTo>
                <a:cubicBezTo>
                  <a:pt x="3420435" y="6317314"/>
                  <a:pt x="3345614" y="6290932"/>
                  <a:pt x="3319627" y="6285893"/>
                </a:cubicBezTo>
                <a:cubicBezTo>
                  <a:pt x="3282294" y="6327705"/>
                  <a:pt x="3185936" y="6185255"/>
                  <a:pt x="3075494" y="6164273"/>
                </a:cubicBezTo>
                <a:cubicBezTo>
                  <a:pt x="3059427" y="6166243"/>
                  <a:pt x="3051440" y="6164859"/>
                  <a:pt x="3050019" y="6153683"/>
                </a:cubicBezTo>
                <a:cubicBezTo>
                  <a:pt x="3016030" y="6146243"/>
                  <a:pt x="2991340" y="6114870"/>
                  <a:pt x="2963636" y="6123708"/>
                </a:cubicBezTo>
                <a:cubicBezTo>
                  <a:pt x="2928425" y="6105855"/>
                  <a:pt x="2947049" y="6092097"/>
                  <a:pt x="2914912" y="6078439"/>
                </a:cubicBezTo>
                <a:lnTo>
                  <a:pt x="2770812" y="6041758"/>
                </a:lnTo>
                <a:cubicBezTo>
                  <a:pt x="2750466" y="6034724"/>
                  <a:pt x="2729222" y="6014032"/>
                  <a:pt x="2708585" y="6007728"/>
                </a:cubicBezTo>
                <a:lnTo>
                  <a:pt x="2687072" y="6003931"/>
                </a:lnTo>
                <a:lnTo>
                  <a:pt x="2674457" y="5991515"/>
                </a:lnTo>
                <a:cubicBezTo>
                  <a:pt x="2668773" y="5988707"/>
                  <a:pt x="2661696" y="5988167"/>
                  <a:pt x="2652298" y="5991525"/>
                </a:cubicBezTo>
                <a:cubicBezTo>
                  <a:pt x="2634345" y="5986939"/>
                  <a:pt x="2583809" y="5969299"/>
                  <a:pt x="2566743" y="5963996"/>
                </a:cubicBezTo>
                <a:lnTo>
                  <a:pt x="2549903" y="5959709"/>
                </a:lnTo>
                <a:lnTo>
                  <a:pt x="2542177" y="5951723"/>
                </a:lnTo>
                <a:cubicBezTo>
                  <a:pt x="2529898" y="5945994"/>
                  <a:pt x="2498812" y="5935402"/>
                  <a:pt x="2476225" y="5925338"/>
                </a:cubicBezTo>
                <a:cubicBezTo>
                  <a:pt x="2457810" y="5911056"/>
                  <a:pt x="2433846" y="5899348"/>
                  <a:pt x="2406656" y="5891344"/>
                </a:cubicBezTo>
                <a:cubicBezTo>
                  <a:pt x="2400991" y="5896275"/>
                  <a:pt x="2393612" y="5885783"/>
                  <a:pt x="2389160" y="5883030"/>
                </a:cubicBezTo>
                <a:cubicBezTo>
                  <a:pt x="2387458" y="5886701"/>
                  <a:pt x="2375233" y="5885881"/>
                  <a:pt x="2372540" y="5881920"/>
                </a:cubicBezTo>
                <a:cubicBezTo>
                  <a:pt x="2293168" y="5849488"/>
                  <a:pt x="2325743" y="5894734"/>
                  <a:pt x="2283811" y="5862541"/>
                </a:cubicBezTo>
                <a:cubicBezTo>
                  <a:pt x="2275730" y="5859531"/>
                  <a:pt x="2268484" y="5859925"/>
                  <a:pt x="2261759" y="5861764"/>
                </a:cubicBezTo>
                <a:lnTo>
                  <a:pt x="2219265" y="5849327"/>
                </a:lnTo>
                <a:cubicBezTo>
                  <a:pt x="2203078" y="5842651"/>
                  <a:pt x="2185672" y="5837119"/>
                  <a:pt x="2167456" y="5832891"/>
                </a:cubicBezTo>
                <a:cubicBezTo>
                  <a:pt x="2161387" y="5839963"/>
                  <a:pt x="2149583" y="5826532"/>
                  <a:pt x="2143288" y="5823218"/>
                </a:cubicBezTo>
                <a:cubicBezTo>
                  <a:pt x="2141966" y="5828274"/>
                  <a:pt x="2126227" y="5828196"/>
                  <a:pt x="2121889" y="5823116"/>
                </a:cubicBezTo>
                <a:cubicBezTo>
                  <a:pt x="2013448" y="5786297"/>
                  <a:pt x="2065303" y="5844161"/>
                  <a:pt x="2004548" y="5804552"/>
                </a:cubicBezTo>
                <a:cubicBezTo>
                  <a:pt x="1993575" y="5801194"/>
                  <a:pt x="1984449" y="5802325"/>
                  <a:pt x="1976317" y="5805346"/>
                </a:cubicBezTo>
                <a:lnTo>
                  <a:pt x="1960968" y="5813703"/>
                </a:lnTo>
                <a:lnTo>
                  <a:pt x="1951886" y="5808313"/>
                </a:lnTo>
                <a:cubicBezTo>
                  <a:pt x="1914205" y="5801767"/>
                  <a:pt x="1900427" y="5810657"/>
                  <a:pt x="1881129" y="5796205"/>
                </a:cubicBezTo>
                <a:cubicBezTo>
                  <a:pt x="1847467" y="5788576"/>
                  <a:pt x="1808824" y="5783942"/>
                  <a:pt x="1778393" y="5776687"/>
                </a:cubicBezTo>
                <a:cubicBezTo>
                  <a:pt x="1764338" y="5756704"/>
                  <a:pt x="1721542" y="5761928"/>
                  <a:pt x="1698544" y="5752677"/>
                </a:cubicBezTo>
                <a:cubicBezTo>
                  <a:pt x="1688689" y="5744367"/>
                  <a:pt x="1680710" y="5741898"/>
                  <a:pt x="1667763" y="5746936"/>
                </a:cubicBezTo>
                <a:cubicBezTo>
                  <a:pt x="1622782" y="5706970"/>
                  <a:pt x="1636232" y="5740258"/>
                  <a:pt x="1589890" y="5720079"/>
                </a:cubicBezTo>
                <a:cubicBezTo>
                  <a:pt x="1550522" y="5700408"/>
                  <a:pt x="1504390" y="5684235"/>
                  <a:pt x="1470745" y="5647268"/>
                </a:cubicBezTo>
                <a:cubicBezTo>
                  <a:pt x="1465307" y="5637473"/>
                  <a:pt x="1447590" y="5631171"/>
                  <a:pt x="1431171" y="5633192"/>
                </a:cubicBezTo>
                <a:cubicBezTo>
                  <a:pt x="1428344" y="5633540"/>
                  <a:pt x="1425665" y="5634127"/>
                  <a:pt x="1423215" y="5634934"/>
                </a:cubicBezTo>
                <a:cubicBezTo>
                  <a:pt x="1404063" y="5609561"/>
                  <a:pt x="1384477" y="5616951"/>
                  <a:pt x="1377158" y="5600720"/>
                </a:cubicBezTo>
                <a:cubicBezTo>
                  <a:pt x="1337416" y="5587406"/>
                  <a:pt x="1299119" y="5594952"/>
                  <a:pt x="1292001" y="5580595"/>
                </a:cubicBezTo>
                <a:cubicBezTo>
                  <a:pt x="1270404" y="5577445"/>
                  <a:pt x="1236263" y="5586393"/>
                  <a:pt x="1224877" y="5570207"/>
                </a:cubicBezTo>
                <a:cubicBezTo>
                  <a:pt x="1218892" y="5580643"/>
                  <a:pt x="1203320" y="5557444"/>
                  <a:pt x="1188481" y="5562311"/>
                </a:cubicBezTo>
                <a:cubicBezTo>
                  <a:pt x="1177571" y="5566931"/>
                  <a:pt x="1170302" y="5560971"/>
                  <a:pt x="1160620" y="5558862"/>
                </a:cubicBezTo>
                <a:cubicBezTo>
                  <a:pt x="1146504" y="5561577"/>
                  <a:pt x="1106544" y="5545833"/>
                  <a:pt x="1097113" y="5537725"/>
                </a:cubicBezTo>
                <a:cubicBezTo>
                  <a:pt x="1076260" y="5511528"/>
                  <a:pt x="1012618" y="5517876"/>
                  <a:pt x="994944" y="5497522"/>
                </a:cubicBezTo>
                <a:cubicBezTo>
                  <a:pt x="987638" y="5493756"/>
                  <a:pt x="980141" y="5491480"/>
                  <a:pt x="972567" y="5490138"/>
                </a:cubicBezTo>
                <a:lnTo>
                  <a:pt x="927036" y="5488921"/>
                </a:lnTo>
                <a:lnTo>
                  <a:pt x="905198" y="5488488"/>
                </a:lnTo>
                <a:cubicBezTo>
                  <a:pt x="920127" y="5466532"/>
                  <a:pt x="847550" y="5479119"/>
                  <a:pt x="871473" y="5463326"/>
                </a:cubicBezTo>
                <a:cubicBezTo>
                  <a:pt x="835241" y="5455796"/>
                  <a:pt x="824844" y="5441869"/>
                  <a:pt x="787335" y="5431076"/>
                </a:cubicBezTo>
                <a:lnTo>
                  <a:pt x="646418" y="5398569"/>
                </a:lnTo>
                <a:cubicBezTo>
                  <a:pt x="594533" y="5378172"/>
                  <a:pt x="569175" y="5376706"/>
                  <a:pt x="522316" y="5365133"/>
                </a:cubicBezTo>
                <a:cubicBezTo>
                  <a:pt x="485699" y="5316148"/>
                  <a:pt x="451396" y="5327743"/>
                  <a:pt x="425051" y="5295085"/>
                </a:cubicBezTo>
                <a:cubicBezTo>
                  <a:pt x="373115" y="5280721"/>
                  <a:pt x="376598" y="5265782"/>
                  <a:pt x="318461" y="5265657"/>
                </a:cubicBezTo>
                <a:lnTo>
                  <a:pt x="266536" y="5232252"/>
                </a:lnTo>
                <a:cubicBezTo>
                  <a:pt x="254867" y="5225616"/>
                  <a:pt x="251642" y="5227516"/>
                  <a:pt x="248444" y="5225838"/>
                </a:cubicBezTo>
                <a:lnTo>
                  <a:pt x="247345" y="5222181"/>
                </a:lnTo>
                <a:lnTo>
                  <a:pt x="237345" y="5217023"/>
                </a:lnTo>
                <a:lnTo>
                  <a:pt x="219603" y="5204977"/>
                </a:lnTo>
                <a:lnTo>
                  <a:pt x="214443" y="5204489"/>
                </a:lnTo>
                <a:lnTo>
                  <a:pt x="184816" y="5189073"/>
                </a:lnTo>
                <a:lnTo>
                  <a:pt x="183534" y="5189699"/>
                </a:lnTo>
                <a:cubicBezTo>
                  <a:pt x="179981" y="5190754"/>
                  <a:pt x="176085" y="5190869"/>
                  <a:pt x="171363" y="5189023"/>
                </a:cubicBezTo>
                <a:cubicBezTo>
                  <a:pt x="165797" y="5204157"/>
                  <a:pt x="163531" y="5192594"/>
                  <a:pt x="150096" y="5185813"/>
                </a:cubicBezTo>
                <a:lnTo>
                  <a:pt x="59253" y="5172817"/>
                </a:lnTo>
                <a:lnTo>
                  <a:pt x="52526" y="5170052"/>
                </a:lnTo>
                <a:lnTo>
                  <a:pt x="52188" y="5170183"/>
                </a:lnTo>
                <a:cubicBezTo>
                  <a:pt x="50293" y="5169980"/>
                  <a:pt x="47917" y="5169219"/>
                  <a:pt x="44687" y="5167637"/>
                </a:cubicBezTo>
                <a:lnTo>
                  <a:pt x="40261" y="5165012"/>
                </a:lnTo>
                <a:lnTo>
                  <a:pt x="27209" y="5159648"/>
                </a:lnTo>
                <a:lnTo>
                  <a:pt x="21368" y="5159036"/>
                </a:lnTo>
                <a:lnTo>
                  <a:pt x="0" y="5158850"/>
                </a:ln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38515D6-19C6-2EB3-1FF0-78EE6E163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61" y="6069382"/>
            <a:ext cx="9632202" cy="75221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 sz="6000" b="1" dirty="0"/>
              <a:t>Code walkthrough : Timer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5D429E0-F3AA-3494-2C3D-F6F1CE25FB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27" r="17613" b="-2"/>
          <a:stretch>
            <a:fillRect/>
          </a:stretch>
        </p:blipFill>
        <p:spPr>
          <a:xfrm>
            <a:off x="-9" y="-142749"/>
            <a:ext cx="6169518" cy="5158840"/>
          </a:xfrm>
          <a:custGeom>
            <a:avLst/>
            <a:gdLst/>
            <a:ahLst/>
            <a:cxnLst/>
            <a:rect l="l" t="t" r="r" b="b"/>
            <a:pathLst>
              <a:path w="6096000" h="5158850">
                <a:moveTo>
                  <a:pt x="0" y="0"/>
                </a:moveTo>
                <a:lnTo>
                  <a:pt x="6096000" y="0"/>
                </a:lnTo>
                <a:lnTo>
                  <a:pt x="6096000" y="5158850"/>
                </a:lnTo>
                <a:lnTo>
                  <a:pt x="5957305" y="5157644"/>
                </a:lnTo>
                <a:cubicBezTo>
                  <a:pt x="5920540" y="5151975"/>
                  <a:pt x="5887096" y="5153588"/>
                  <a:pt x="5857259" y="5143603"/>
                </a:cubicBezTo>
                <a:cubicBezTo>
                  <a:pt x="5843335" y="5146861"/>
                  <a:pt x="5830921" y="5147051"/>
                  <a:pt x="5821375" y="5137142"/>
                </a:cubicBezTo>
                <a:cubicBezTo>
                  <a:pt x="5786501" y="5134144"/>
                  <a:pt x="5775399" y="5144200"/>
                  <a:pt x="5755916" y="5131695"/>
                </a:cubicBezTo>
                <a:cubicBezTo>
                  <a:pt x="5732132" y="5146996"/>
                  <a:pt x="5732735" y="5139753"/>
                  <a:pt x="5725007" y="5132964"/>
                </a:cubicBezTo>
                <a:lnTo>
                  <a:pt x="5723810" y="5132374"/>
                </a:lnTo>
                <a:lnTo>
                  <a:pt x="5720531" y="5134578"/>
                </a:lnTo>
                <a:lnTo>
                  <a:pt x="5714795" y="5134902"/>
                </a:lnTo>
                <a:lnTo>
                  <a:pt x="5700142" y="5131655"/>
                </a:lnTo>
                <a:lnTo>
                  <a:pt x="5694799" y="5129754"/>
                </a:lnTo>
                <a:cubicBezTo>
                  <a:pt x="5691058" y="5128696"/>
                  <a:pt x="5688491" y="5128320"/>
                  <a:pt x="5686627" y="5128420"/>
                </a:cubicBezTo>
                <a:lnTo>
                  <a:pt x="5686371" y="5128603"/>
                </a:lnTo>
                <a:lnTo>
                  <a:pt x="5678819" y="5126929"/>
                </a:lnTo>
                <a:cubicBezTo>
                  <a:pt x="5666199" y="5123608"/>
                  <a:pt x="5654035" y="5119908"/>
                  <a:pt x="5642547" y="5116000"/>
                </a:cubicBezTo>
                <a:cubicBezTo>
                  <a:pt x="5629445" y="5126457"/>
                  <a:pt x="5588783" y="5104807"/>
                  <a:pt x="5587979" y="5128480"/>
                </a:cubicBezTo>
                <a:cubicBezTo>
                  <a:pt x="5572317" y="5123886"/>
                  <a:pt x="5564904" y="5112774"/>
                  <a:pt x="5566635" y="5128675"/>
                </a:cubicBezTo>
                <a:cubicBezTo>
                  <a:pt x="5561375" y="5127594"/>
                  <a:pt x="5557787" y="5128327"/>
                  <a:pt x="5554953" y="5129937"/>
                </a:cubicBezTo>
                <a:lnTo>
                  <a:pt x="5554039" y="5130763"/>
                </a:lnTo>
                <a:lnTo>
                  <a:pt x="5514254" y="5120517"/>
                </a:lnTo>
                <a:lnTo>
                  <a:pt x="5492156" y="5111382"/>
                </a:lnTo>
                <a:lnTo>
                  <a:pt x="5480446" y="5107855"/>
                </a:lnTo>
                <a:lnTo>
                  <a:pt x="5477744" y="5104402"/>
                </a:lnTo>
                <a:cubicBezTo>
                  <a:pt x="5474490" y="5102038"/>
                  <a:pt x="5469391" y="5100405"/>
                  <a:pt x="5460150" y="5100442"/>
                </a:cubicBezTo>
                <a:lnTo>
                  <a:pt x="5457901" y="5100914"/>
                </a:lnTo>
                <a:lnTo>
                  <a:pt x="5444243" y="5094201"/>
                </a:lnTo>
                <a:cubicBezTo>
                  <a:pt x="5439994" y="5091441"/>
                  <a:pt x="5436419" y="5088231"/>
                  <a:pt x="5433825" y="5084410"/>
                </a:cubicBezTo>
                <a:cubicBezTo>
                  <a:pt x="5379443" y="5093528"/>
                  <a:pt x="5336110" y="5069767"/>
                  <a:pt x="5280996" y="5063773"/>
                </a:cubicBezTo>
                <a:cubicBezTo>
                  <a:pt x="5250806" y="5055129"/>
                  <a:pt x="5168599" y="5059471"/>
                  <a:pt x="5161582" y="5030966"/>
                </a:cubicBezTo>
                <a:cubicBezTo>
                  <a:pt x="5121870" y="5022662"/>
                  <a:pt x="5095637" y="5020496"/>
                  <a:pt x="5042717" y="5013952"/>
                </a:cubicBezTo>
                <a:cubicBezTo>
                  <a:pt x="4991136" y="4983679"/>
                  <a:pt x="4902283" y="4990567"/>
                  <a:pt x="4840514" y="4970468"/>
                </a:cubicBezTo>
                <a:cubicBezTo>
                  <a:pt x="4799904" y="4987615"/>
                  <a:pt x="4824087" y="4969531"/>
                  <a:pt x="4786778" y="4967817"/>
                </a:cubicBezTo>
                <a:cubicBezTo>
                  <a:pt x="4801901" y="4948343"/>
                  <a:pt x="4739845" y="4972374"/>
                  <a:pt x="4743741" y="4948216"/>
                </a:cubicBezTo>
                <a:cubicBezTo>
                  <a:pt x="4736829" y="4948670"/>
                  <a:pt x="4730010" y="4949869"/>
                  <a:pt x="4723136" y="4951257"/>
                </a:cubicBezTo>
                <a:lnTo>
                  <a:pt x="4719535" y="4951970"/>
                </a:lnTo>
                <a:lnTo>
                  <a:pt x="4706143" y="4950704"/>
                </a:lnTo>
                <a:lnTo>
                  <a:pt x="4701098" y="4955500"/>
                </a:lnTo>
                <a:lnTo>
                  <a:pt x="4680034" y="4957289"/>
                </a:lnTo>
                <a:cubicBezTo>
                  <a:pt x="4672339" y="4957161"/>
                  <a:pt x="4664292" y="4956094"/>
                  <a:pt x="4655741" y="4953520"/>
                </a:cubicBezTo>
                <a:cubicBezTo>
                  <a:pt x="4636359" y="4940479"/>
                  <a:pt x="4599701" y="4946454"/>
                  <a:pt x="4569298" y="4940691"/>
                </a:cubicBezTo>
                <a:lnTo>
                  <a:pt x="4555978" y="4935439"/>
                </a:lnTo>
                <a:lnTo>
                  <a:pt x="4508950" y="4932725"/>
                </a:lnTo>
                <a:cubicBezTo>
                  <a:pt x="4495669" y="4931511"/>
                  <a:pt x="4482007" y="4929765"/>
                  <a:pt x="4467838" y="4927057"/>
                </a:cubicBezTo>
                <a:lnTo>
                  <a:pt x="4441949" y="4920349"/>
                </a:lnTo>
                <a:lnTo>
                  <a:pt x="4394719" y="4912853"/>
                </a:lnTo>
                <a:lnTo>
                  <a:pt x="4356810" y="4916186"/>
                </a:lnTo>
                <a:lnTo>
                  <a:pt x="4222145" y="4920166"/>
                </a:lnTo>
                <a:cubicBezTo>
                  <a:pt x="4202488" y="4924963"/>
                  <a:pt x="4184742" y="4944595"/>
                  <a:pt x="4160481" y="4934555"/>
                </a:cubicBezTo>
                <a:cubicBezTo>
                  <a:pt x="4165854" y="4945670"/>
                  <a:pt x="4131661" y="4931019"/>
                  <a:pt x="4124879" y="4940397"/>
                </a:cubicBezTo>
                <a:cubicBezTo>
                  <a:pt x="4120895" y="4948198"/>
                  <a:pt x="4109593" y="4945570"/>
                  <a:pt x="4100114" y="4947117"/>
                </a:cubicBezTo>
                <a:cubicBezTo>
                  <a:pt x="4091835" y="4954382"/>
                  <a:pt x="4045978" y="4954676"/>
                  <a:pt x="4030957" y="4950944"/>
                </a:cubicBezTo>
                <a:cubicBezTo>
                  <a:pt x="3989825" y="4935537"/>
                  <a:pt x="3946860" y="4963196"/>
                  <a:pt x="3913764" y="4951738"/>
                </a:cubicBezTo>
                <a:cubicBezTo>
                  <a:pt x="3904534" y="4951024"/>
                  <a:pt x="3896577" y="4951663"/>
                  <a:pt x="3889457" y="4953140"/>
                </a:cubicBezTo>
                <a:lnTo>
                  <a:pt x="3871115" y="4959252"/>
                </a:lnTo>
                <a:lnTo>
                  <a:pt x="3869086" y="4964946"/>
                </a:lnTo>
                <a:lnTo>
                  <a:pt x="3856124" y="4966504"/>
                </a:lnTo>
                <a:lnTo>
                  <a:pt x="3835967" y="4975175"/>
                </a:lnTo>
                <a:cubicBezTo>
                  <a:pt x="3826465" y="4950975"/>
                  <a:pt x="3782586" y="4987146"/>
                  <a:pt x="3785910" y="4965148"/>
                </a:cubicBezTo>
                <a:cubicBezTo>
                  <a:pt x="3750785" y="4971249"/>
                  <a:pt x="3699033" y="4952693"/>
                  <a:pt x="3671085" y="4977741"/>
                </a:cubicBezTo>
                <a:cubicBezTo>
                  <a:pt x="3621255" y="4982620"/>
                  <a:pt x="3562637" y="4994206"/>
                  <a:pt x="3486928" y="4994420"/>
                </a:cubicBezTo>
                <a:cubicBezTo>
                  <a:pt x="3446030" y="4994640"/>
                  <a:pt x="3343460" y="4976299"/>
                  <a:pt x="3280956" y="4975036"/>
                </a:cubicBezTo>
                <a:cubicBezTo>
                  <a:pt x="3227193" y="4980695"/>
                  <a:pt x="3256481" y="4973778"/>
                  <a:pt x="3211563" y="4993919"/>
                </a:cubicBezTo>
                <a:cubicBezTo>
                  <a:pt x="3207119" y="4990757"/>
                  <a:pt x="3170070" y="4988394"/>
                  <a:pt x="3164681" y="4986606"/>
                </a:cubicBezTo>
                <a:lnTo>
                  <a:pt x="3127171" y="4979411"/>
                </a:lnTo>
                <a:lnTo>
                  <a:pt x="3096889" y="4976795"/>
                </a:lnTo>
                <a:cubicBezTo>
                  <a:pt x="3088441" y="4978753"/>
                  <a:pt x="3082883" y="4978233"/>
                  <a:pt x="3078620" y="4976620"/>
                </a:cubicBezTo>
                <a:lnTo>
                  <a:pt x="3074275" y="4973840"/>
                </a:lnTo>
                <a:lnTo>
                  <a:pt x="3036436" y="4968613"/>
                </a:lnTo>
                <a:lnTo>
                  <a:pt x="3031995" y="4969990"/>
                </a:lnTo>
                <a:lnTo>
                  <a:pt x="2994028" y="4967956"/>
                </a:lnTo>
                <a:cubicBezTo>
                  <a:pt x="2992299" y="4970105"/>
                  <a:pt x="2989407" y="4971561"/>
                  <a:pt x="2984001" y="4971609"/>
                </a:cubicBezTo>
                <a:cubicBezTo>
                  <a:pt x="2994191" y="4986644"/>
                  <a:pt x="2981386" y="4977427"/>
                  <a:pt x="2964542" y="4976237"/>
                </a:cubicBezTo>
                <a:cubicBezTo>
                  <a:pt x="2976613" y="4999323"/>
                  <a:pt x="2927627" y="4986817"/>
                  <a:pt x="2921274" y="4999668"/>
                </a:cubicBezTo>
                <a:cubicBezTo>
                  <a:pt x="2908629" y="4998274"/>
                  <a:pt x="2895476" y="4997220"/>
                  <a:pt x="2882111" y="4996632"/>
                </a:cubicBezTo>
                <a:lnTo>
                  <a:pt x="2874282" y="4996582"/>
                </a:lnTo>
                <a:cubicBezTo>
                  <a:pt x="2874237" y="4996658"/>
                  <a:pt x="2874193" y="4996735"/>
                  <a:pt x="2874147" y="4996812"/>
                </a:cubicBezTo>
                <a:cubicBezTo>
                  <a:pt x="2872492" y="4997296"/>
                  <a:pt x="2869935" y="4997466"/>
                  <a:pt x="2865932" y="4997221"/>
                </a:cubicBezTo>
                <a:lnTo>
                  <a:pt x="2860008" y="4996489"/>
                </a:lnTo>
                <a:lnTo>
                  <a:pt x="2844819" y="4996392"/>
                </a:lnTo>
                <a:lnTo>
                  <a:pt x="2839735" y="4997900"/>
                </a:lnTo>
                <a:lnTo>
                  <a:pt x="2837922" y="5000718"/>
                </a:lnTo>
                <a:lnTo>
                  <a:pt x="2836507" y="5000394"/>
                </a:lnTo>
                <a:cubicBezTo>
                  <a:pt x="2825749" y="4995427"/>
                  <a:pt x="2822382" y="4988291"/>
                  <a:pt x="2808859" y="5008050"/>
                </a:cubicBezTo>
                <a:cubicBezTo>
                  <a:pt x="2784233" y="4999995"/>
                  <a:pt x="2779499" y="5012041"/>
                  <a:pt x="2745907" y="5016391"/>
                </a:cubicBezTo>
                <a:cubicBezTo>
                  <a:pt x="2731796" y="5008784"/>
                  <a:pt x="2720518" y="5011549"/>
                  <a:pt x="2709519" y="5017601"/>
                </a:cubicBezTo>
                <a:cubicBezTo>
                  <a:pt x="2676766" y="5014138"/>
                  <a:pt x="2646981" y="5022656"/>
                  <a:pt x="2610212" y="5024813"/>
                </a:cubicBezTo>
                <a:cubicBezTo>
                  <a:pt x="2570359" y="5014992"/>
                  <a:pt x="2550109" y="5032793"/>
                  <a:pt x="2510814" y="5035020"/>
                </a:cubicBezTo>
                <a:cubicBezTo>
                  <a:pt x="2476639" y="5017991"/>
                  <a:pt x="2482834" y="5049980"/>
                  <a:pt x="2462736" y="5056754"/>
                </a:cubicBezTo>
                <a:lnTo>
                  <a:pt x="2457050" y="5057379"/>
                </a:lnTo>
                <a:lnTo>
                  <a:pt x="2442184" y="5054901"/>
                </a:lnTo>
                <a:lnTo>
                  <a:pt x="2436703" y="5053277"/>
                </a:lnTo>
                <a:cubicBezTo>
                  <a:pt x="2432888" y="5052418"/>
                  <a:pt x="2430299" y="5052175"/>
                  <a:pt x="2428451" y="5052373"/>
                </a:cubicBezTo>
                <a:lnTo>
                  <a:pt x="2420551" y="5051292"/>
                </a:lnTo>
                <a:cubicBezTo>
                  <a:pt x="2407700" y="5048633"/>
                  <a:pt x="2395274" y="5045570"/>
                  <a:pt x="2383501" y="5042264"/>
                </a:cubicBezTo>
                <a:cubicBezTo>
                  <a:pt x="2362992" y="5043848"/>
                  <a:pt x="2317884" y="5059023"/>
                  <a:pt x="2297493" y="5060796"/>
                </a:cubicBezTo>
                <a:lnTo>
                  <a:pt x="2261156" y="5052905"/>
                </a:lnTo>
                <a:lnTo>
                  <a:pt x="2200581" y="5036274"/>
                </a:lnTo>
                <a:lnTo>
                  <a:pt x="2198380" y="5036861"/>
                </a:lnTo>
                <a:lnTo>
                  <a:pt x="2116066" y="5030866"/>
                </a:lnTo>
                <a:cubicBezTo>
                  <a:pt x="2111600" y="5028328"/>
                  <a:pt x="2059664" y="5017338"/>
                  <a:pt x="2056754" y="5013653"/>
                </a:cubicBezTo>
                <a:cubicBezTo>
                  <a:pt x="2003393" y="5025622"/>
                  <a:pt x="1998298" y="5020073"/>
                  <a:pt x="1942916" y="5016969"/>
                </a:cubicBezTo>
                <a:cubicBezTo>
                  <a:pt x="1882138" y="5005950"/>
                  <a:pt x="1836966" y="4987831"/>
                  <a:pt x="1796717" y="4981610"/>
                </a:cubicBezTo>
                <a:cubicBezTo>
                  <a:pt x="1724075" y="4970499"/>
                  <a:pt x="1636218" y="4947449"/>
                  <a:pt x="1583222" y="4942334"/>
                </a:cubicBezTo>
                <a:cubicBezTo>
                  <a:pt x="1544265" y="4961611"/>
                  <a:pt x="1556109" y="4938719"/>
                  <a:pt x="1518821" y="4938963"/>
                </a:cubicBezTo>
                <a:cubicBezTo>
                  <a:pt x="1497291" y="4936197"/>
                  <a:pt x="1483221" y="4927794"/>
                  <a:pt x="1471837" y="4925740"/>
                </a:cubicBezTo>
                <a:lnTo>
                  <a:pt x="1450515" y="4926642"/>
                </a:lnTo>
                <a:lnTo>
                  <a:pt x="1437078" y="4926078"/>
                </a:lnTo>
                <a:lnTo>
                  <a:pt x="1432462" y="4931139"/>
                </a:lnTo>
                <a:lnTo>
                  <a:pt x="1411645" y="4934032"/>
                </a:lnTo>
                <a:cubicBezTo>
                  <a:pt x="1384856" y="4931153"/>
                  <a:pt x="1306656" y="4918434"/>
                  <a:pt x="1271729" y="4913863"/>
                </a:cubicBezTo>
                <a:cubicBezTo>
                  <a:pt x="1258697" y="4907976"/>
                  <a:pt x="1213546" y="4901042"/>
                  <a:pt x="1202076" y="4906608"/>
                </a:cubicBezTo>
                <a:cubicBezTo>
                  <a:pt x="1192059" y="4906580"/>
                  <a:pt x="1182171" y="4902320"/>
                  <a:pt x="1174670" y="4909064"/>
                </a:cubicBezTo>
                <a:cubicBezTo>
                  <a:pt x="1163701" y="4916862"/>
                  <a:pt x="1136874" y="4897641"/>
                  <a:pt x="1137035" y="4908989"/>
                </a:cubicBezTo>
                <a:cubicBezTo>
                  <a:pt x="1117838" y="4895687"/>
                  <a:pt x="1091386" y="4911450"/>
                  <a:pt x="1069882" y="4912892"/>
                </a:cubicBezTo>
                <a:cubicBezTo>
                  <a:pt x="1055589" y="4900472"/>
                  <a:pt x="1024570" y="4915744"/>
                  <a:pt x="980935" y="4911119"/>
                </a:cubicBezTo>
                <a:cubicBezTo>
                  <a:pt x="947614" y="4906556"/>
                  <a:pt x="913224" y="4897403"/>
                  <a:pt x="869960" y="4885518"/>
                </a:cubicBezTo>
                <a:cubicBezTo>
                  <a:pt x="819114" y="4856727"/>
                  <a:pt x="768074" y="4850663"/>
                  <a:pt x="721345" y="4839806"/>
                </a:cubicBezTo>
                <a:cubicBezTo>
                  <a:pt x="667944" y="4829906"/>
                  <a:pt x="698286" y="4859338"/>
                  <a:pt x="635428" y="4830000"/>
                </a:cubicBezTo>
                <a:cubicBezTo>
                  <a:pt x="626286" y="4837571"/>
                  <a:pt x="617638" y="4836842"/>
                  <a:pt x="604106" y="4830842"/>
                </a:cubicBezTo>
                <a:cubicBezTo>
                  <a:pt x="583276" y="4833091"/>
                  <a:pt x="539859" y="4845979"/>
                  <a:pt x="510451" y="4843485"/>
                </a:cubicBezTo>
                <a:cubicBezTo>
                  <a:pt x="489781" y="4840800"/>
                  <a:pt x="443867" y="4818678"/>
                  <a:pt x="427656" y="4815877"/>
                </a:cubicBezTo>
                <a:cubicBezTo>
                  <a:pt x="424088" y="4817297"/>
                  <a:pt x="419580" y="4820561"/>
                  <a:pt x="413184" y="4826676"/>
                </a:cubicBezTo>
                <a:cubicBezTo>
                  <a:pt x="387673" y="4816699"/>
                  <a:pt x="379855" y="4828170"/>
                  <a:pt x="341772" y="4829671"/>
                </a:cubicBezTo>
                <a:cubicBezTo>
                  <a:pt x="327795" y="4821005"/>
                  <a:pt x="314729" y="4822794"/>
                  <a:pt x="301266" y="4827842"/>
                </a:cubicBezTo>
                <a:cubicBezTo>
                  <a:pt x="265781" y="4821714"/>
                  <a:pt x="231017" y="4827635"/>
                  <a:pt x="189886" y="4826710"/>
                </a:cubicBezTo>
                <a:cubicBezTo>
                  <a:pt x="147910" y="4813727"/>
                  <a:pt x="121702" y="4829584"/>
                  <a:pt x="77762" y="4828518"/>
                </a:cubicBezTo>
                <a:cubicBezTo>
                  <a:pt x="38733" y="4806108"/>
                  <a:pt x="44308" y="4851138"/>
                  <a:pt x="8164" y="4846203"/>
                </a:cubicBezTo>
                <a:lnTo>
                  <a:pt x="0" y="4843648"/>
                </a:lnTo>
                <a:lnTo>
                  <a:pt x="0" y="4080681"/>
                </a:lnTo>
                <a:close/>
              </a:path>
            </a:pathLst>
          </a:cu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511B691F-1A57-EC64-CF57-F8C408EA8D8E}"/>
              </a:ext>
            </a:extLst>
          </p:cNvPr>
          <p:cNvCxnSpPr>
            <a:cxnSpLocks/>
          </p:cNvCxnSpPr>
          <p:nvPr/>
        </p:nvCxnSpPr>
        <p:spPr>
          <a:xfrm flipH="1" flipV="1">
            <a:off x="5486390" y="1536235"/>
            <a:ext cx="2077279" cy="132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5273FAF2-4484-B72E-C4C7-EC24F15D6FC5}"/>
              </a:ext>
            </a:extLst>
          </p:cNvPr>
          <p:cNvCxnSpPr>
            <a:cxnSpLocks/>
          </p:cNvCxnSpPr>
          <p:nvPr/>
        </p:nvCxnSpPr>
        <p:spPr>
          <a:xfrm flipH="1" flipV="1">
            <a:off x="5337313" y="578037"/>
            <a:ext cx="2017644" cy="8531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27377447-2240-FA40-1C8E-A86266314E45}"/>
              </a:ext>
            </a:extLst>
          </p:cNvPr>
          <p:cNvSpPr txBox="1"/>
          <p:nvPr/>
        </p:nvSpPr>
        <p:spPr>
          <a:xfrm>
            <a:off x="2417573" y="41036"/>
            <a:ext cx="2733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 me permet de créer mon </a:t>
            </a:r>
            <a:r>
              <a:rPr lang="fr-FR" dirty="0" err="1"/>
              <a:t>timer</a:t>
            </a:r>
            <a:r>
              <a:rPr lang="fr-FR" dirty="0"/>
              <a:t>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424AFA6-A33A-B6A5-9EF1-9CF1B0169959}"/>
              </a:ext>
            </a:extLst>
          </p:cNvPr>
          <p:cNvSpPr txBox="1"/>
          <p:nvPr/>
        </p:nvSpPr>
        <p:spPr>
          <a:xfrm>
            <a:off x="2082016" y="1156694"/>
            <a:ext cx="3404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Je lui donne des directives : enlève une seconde 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9996B719-F280-91A9-BC9B-DD4E8B9A493D}"/>
              </a:ext>
            </a:extLst>
          </p:cNvPr>
          <p:cNvCxnSpPr>
            <a:cxnSpLocks/>
          </p:cNvCxnSpPr>
          <p:nvPr/>
        </p:nvCxnSpPr>
        <p:spPr>
          <a:xfrm flipH="1">
            <a:off x="5337313" y="2219017"/>
            <a:ext cx="2193824" cy="162665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F67BE814-6782-799B-60E6-C08535AEE3E9}"/>
              </a:ext>
            </a:extLst>
          </p:cNvPr>
          <p:cNvSpPr txBox="1"/>
          <p:nvPr/>
        </p:nvSpPr>
        <p:spPr>
          <a:xfrm>
            <a:off x="2098817" y="2036389"/>
            <a:ext cx="2872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Je lui donne une condition : </a:t>
            </a:r>
          </a:p>
          <a:p>
            <a:r>
              <a:rPr lang="fr-FR" dirty="0"/>
              <a:t>S’il y a plus de temps arrête tout.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55A1CC96-100E-969F-B0FA-1A8DE3083BC0}"/>
              </a:ext>
            </a:extLst>
          </p:cNvPr>
          <p:cNvCxnSpPr>
            <a:cxnSpLocks/>
          </p:cNvCxnSpPr>
          <p:nvPr/>
        </p:nvCxnSpPr>
        <p:spPr>
          <a:xfrm flipH="1" flipV="1">
            <a:off x="5337313" y="3615772"/>
            <a:ext cx="2445026" cy="59841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5EB78A1C-55CD-8E23-7A96-63F289998B45}"/>
              </a:ext>
            </a:extLst>
          </p:cNvPr>
          <p:cNvCxnSpPr>
            <a:cxnSpLocks/>
          </p:cNvCxnSpPr>
          <p:nvPr/>
        </p:nvCxnSpPr>
        <p:spPr>
          <a:xfrm flipH="1" flipV="1">
            <a:off x="5293956" y="4211666"/>
            <a:ext cx="1925476" cy="66420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7CC4D39E-9CCD-5EB4-B1B2-7B216ACEC92F}"/>
              </a:ext>
            </a:extLst>
          </p:cNvPr>
          <p:cNvCxnSpPr>
            <a:cxnSpLocks/>
          </p:cNvCxnSpPr>
          <p:nvPr/>
        </p:nvCxnSpPr>
        <p:spPr>
          <a:xfrm flipH="1" flipV="1">
            <a:off x="5150834" y="4873342"/>
            <a:ext cx="2462540" cy="7370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A10C09B3-48EF-0F8A-CD6D-09C06E314049}"/>
              </a:ext>
            </a:extLst>
          </p:cNvPr>
          <p:cNvSpPr txBox="1"/>
          <p:nvPr/>
        </p:nvSpPr>
        <p:spPr>
          <a:xfrm>
            <a:off x="2178330" y="4504010"/>
            <a:ext cx="2792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Toutes les millisecondes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1EF34DCC-31BB-5341-F587-C57A5966827B}"/>
              </a:ext>
            </a:extLst>
          </p:cNvPr>
          <p:cNvSpPr txBox="1"/>
          <p:nvPr/>
        </p:nvSpPr>
        <p:spPr>
          <a:xfrm>
            <a:off x="1675130" y="3253337"/>
            <a:ext cx="347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Vérifie s’il y a une action a la fin 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AACC9B9-0F68-C9EB-10E9-11F6FA9E155B}"/>
              </a:ext>
            </a:extLst>
          </p:cNvPr>
          <p:cNvSpPr txBox="1"/>
          <p:nvPr/>
        </p:nvSpPr>
        <p:spPr>
          <a:xfrm>
            <a:off x="2361880" y="3916449"/>
            <a:ext cx="2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Mettre à jour l’affichage</a:t>
            </a:r>
          </a:p>
        </p:txBody>
      </p:sp>
    </p:spTree>
    <p:extLst>
      <p:ext uri="{BB962C8B-B14F-4D97-AF65-F5344CB8AC3E}">
        <p14:creationId xmlns:p14="http://schemas.microsoft.com/office/powerpoint/2010/main" val="4257242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A2185747-7AFB-DC07-04AD-809B00EBF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81F9DB0-E36B-49FD-1284-7B1889DDA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4609"/>
          </a:xfrm>
        </p:spPr>
        <p:txBody>
          <a:bodyPr>
            <a:normAutofit/>
          </a:bodyPr>
          <a:lstStyle/>
          <a:p>
            <a:pPr algn="ctr"/>
            <a:r>
              <a:rPr lang="fr-FR" sz="3600" b="1" dirty="0"/>
              <a:t>Code walkthrough : </a:t>
            </a:r>
            <a:r>
              <a:rPr lang="fr-FR" sz="3600" b="1" dirty="0" err="1"/>
              <a:t>function</a:t>
            </a:r>
            <a:r>
              <a:rPr lang="fr-FR" sz="3600" b="1" dirty="0"/>
              <a:t> </a:t>
            </a:r>
            <a:r>
              <a:rPr lang="fr-FR" sz="3600" b="1" dirty="0" err="1"/>
              <a:t>handleAnswer</a:t>
            </a:r>
            <a:endParaRPr lang="fr-FR" sz="3600" b="1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B17AFAA-7200-8695-D117-4C0264B86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37" y="605013"/>
            <a:ext cx="3992563" cy="119039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2744FBBE-7611-2D0A-55FA-880CC5EB71A5}"/>
              </a:ext>
            </a:extLst>
          </p:cNvPr>
          <p:cNvSpPr txBox="1"/>
          <p:nvPr/>
        </p:nvSpPr>
        <p:spPr>
          <a:xfrm>
            <a:off x="4826000" y="784712"/>
            <a:ext cx="6905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La fonction prend en paramètre: </a:t>
            </a:r>
          </a:p>
          <a:p>
            <a:r>
              <a:rPr lang="fr-FR" sz="1200" dirty="0"/>
              <a:t>    - </a:t>
            </a:r>
            <a:r>
              <a:rPr lang="fr-FR" sz="1200" b="1" dirty="0" err="1"/>
              <a:t>button</a:t>
            </a:r>
            <a:r>
              <a:rPr lang="fr-FR" sz="1200" dirty="0"/>
              <a:t> : le bouton cliqué par le joueur</a:t>
            </a:r>
          </a:p>
          <a:p>
            <a:r>
              <a:rPr lang="fr-FR" sz="1200" dirty="0"/>
              <a:t>    - </a:t>
            </a:r>
            <a:r>
              <a:rPr lang="fr-FR" sz="1200" b="1" dirty="0"/>
              <a:t>q</a:t>
            </a:r>
            <a:r>
              <a:rPr lang="fr-FR" sz="1200" dirty="0"/>
              <a:t> : la question en cours qui contient toutes les réponses et la réponse correcte</a:t>
            </a:r>
          </a:p>
          <a:p>
            <a:r>
              <a:rPr lang="fr-FR" sz="1200" dirty="0"/>
              <a:t>    -  </a:t>
            </a:r>
            <a:r>
              <a:rPr lang="fr-FR" sz="1200" b="1" dirty="0"/>
              <a:t>i</a:t>
            </a:r>
            <a:r>
              <a:rPr lang="fr-FR" sz="1200" dirty="0"/>
              <a:t> : l’index de la réponse choisie par le joueur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5A1010CC-D926-58A4-E9A4-B9BB5B604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160" y="1795408"/>
            <a:ext cx="4355465" cy="1410341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45610124-4780-BBFB-A5FC-62412E30A1C4}"/>
              </a:ext>
            </a:extLst>
          </p:cNvPr>
          <p:cNvSpPr txBox="1"/>
          <p:nvPr/>
        </p:nvSpPr>
        <p:spPr>
          <a:xfrm>
            <a:off x="1846264" y="1717253"/>
            <a:ext cx="55197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/>
              <a:t>	</a:t>
            </a:r>
          </a:p>
          <a:p>
            <a:pPr algn="r"/>
            <a:r>
              <a:rPr lang="fr-FR" sz="1200" dirty="0"/>
              <a:t>	Au début de la fonction la ligne « 347 » nous permet de retirer tout style appliqué aux boutons sur une question précédente.</a:t>
            </a:r>
          </a:p>
          <a:p>
            <a:pPr algn="r"/>
            <a:endParaRPr lang="fr-FR" sz="1200" dirty="0"/>
          </a:p>
          <a:p>
            <a:pPr algn="r"/>
            <a:r>
              <a:rPr lang="fr-FR" sz="1200" dirty="0"/>
              <a:t>	Ensuite, on gèle les boutons qui n’ont pas été sélectionnés par le joueur pour éviter toute triche en choisissant plusieurs réponses ou empêcher tout double clic sur la même réponse. </a:t>
            </a:r>
            <a:br>
              <a:rPr lang="fr-FR" sz="1200" dirty="0"/>
            </a:br>
            <a:endParaRPr lang="fr-FR" sz="1200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9F062681-7483-1337-BF04-8EDA84C5EE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473" y="3205749"/>
            <a:ext cx="3656088" cy="1488057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41F4A8FE-84B3-5D1C-7138-B12E942B62DA}"/>
              </a:ext>
            </a:extLst>
          </p:cNvPr>
          <p:cNvSpPr txBox="1"/>
          <p:nvPr/>
        </p:nvSpPr>
        <p:spPr>
          <a:xfrm>
            <a:off x="4826000" y="3164947"/>
            <a:ext cx="69056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200" dirty="0"/>
          </a:p>
          <a:p>
            <a:r>
              <a:rPr lang="fr-FR" sz="1200" dirty="0"/>
              <a:t>Ici, la fonction nous permet de stocker plusieurs valeurs : </a:t>
            </a:r>
          </a:p>
          <a:p>
            <a:r>
              <a:rPr lang="fr-FR" sz="1200" dirty="0"/>
              <a:t>    -</a:t>
            </a:r>
            <a:r>
              <a:rPr lang="fr-FR" sz="1200" b="1" dirty="0"/>
              <a:t> 251 </a:t>
            </a:r>
            <a:r>
              <a:rPr lang="fr-FR" sz="1200" dirty="0"/>
              <a:t>:construit dynamiquement le variable </a:t>
            </a:r>
            <a:r>
              <a:rPr lang="fr-FR" sz="1200" dirty="0" err="1"/>
              <a:t>answerKey</a:t>
            </a:r>
            <a:r>
              <a:rPr lang="fr-FR" sz="1200" dirty="0"/>
              <a:t> en utilisant l’index du bouton cliqué</a:t>
            </a:r>
          </a:p>
          <a:p>
            <a:r>
              <a:rPr lang="fr-FR" sz="1200" dirty="0"/>
              <a:t>    - </a:t>
            </a:r>
            <a:r>
              <a:rPr lang="fr-FR" sz="1200" b="1" dirty="0"/>
              <a:t>252</a:t>
            </a:r>
            <a:r>
              <a:rPr lang="fr-FR" sz="1200" dirty="0"/>
              <a:t> :crée la variable </a:t>
            </a:r>
            <a:r>
              <a:rPr lang="fr-FR" sz="1200" dirty="0" err="1"/>
              <a:t>userAnswer</a:t>
            </a:r>
            <a:r>
              <a:rPr lang="fr-FR" sz="1200" dirty="0"/>
              <a:t> à laquelle on fait correspondre la chaîne de caractères de la réponse à l’index du bouton cliqué </a:t>
            </a:r>
          </a:p>
          <a:p>
            <a:r>
              <a:rPr lang="fr-FR" sz="1200" dirty="0"/>
              <a:t>    - </a:t>
            </a:r>
            <a:r>
              <a:rPr lang="fr-FR" sz="1200" b="1" dirty="0"/>
              <a:t>253</a:t>
            </a:r>
            <a:r>
              <a:rPr lang="fr-FR" sz="1200" dirty="0"/>
              <a:t> : on stocke dans la variable </a:t>
            </a:r>
            <a:r>
              <a:rPr lang="fr-FR" sz="1200" dirty="0" err="1"/>
              <a:t>timeLeft</a:t>
            </a:r>
            <a:r>
              <a:rPr lang="fr-FR" sz="1200" dirty="0"/>
              <a:t> les secondes restantes pour nous permettre de calculer le score en fonction de la rapidité du joueur à répondre</a:t>
            </a:r>
          </a:p>
          <a:p>
            <a:endParaRPr lang="fr-FR" sz="1200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74E766F-0340-ED90-7786-E607FC5FAC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600" y="4575288"/>
            <a:ext cx="3502025" cy="2057759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86BBEF09-2581-AC3E-3AE9-9C238C7DDCA8}"/>
              </a:ext>
            </a:extLst>
          </p:cNvPr>
          <p:cNvSpPr txBox="1"/>
          <p:nvPr/>
        </p:nvSpPr>
        <p:spPr>
          <a:xfrm>
            <a:off x="1139952" y="4819337"/>
            <a:ext cx="70352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dirty="0"/>
              <a:t>255 :</a:t>
            </a:r>
            <a:r>
              <a:rPr lang="fr-FR" sz="1200" dirty="0"/>
              <a:t> la fonction compare la string </a:t>
            </a:r>
            <a:r>
              <a:rPr lang="fr-FR" sz="1200" dirty="0" err="1"/>
              <a:t>userAnswer</a:t>
            </a:r>
            <a:r>
              <a:rPr lang="fr-FR" sz="1200" dirty="0"/>
              <a:t> et la clé </a:t>
            </a:r>
            <a:r>
              <a:rPr lang="fr-FR" sz="1200" dirty="0" err="1"/>
              <a:t>rightAnswer</a:t>
            </a:r>
            <a:r>
              <a:rPr lang="fr-FR" sz="1200" dirty="0"/>
              <a:t> de q </a:t>
            </a:r>
          </a:p>
          <a:p>
            <a:pPr algn="r"/>
            <a:r>
              <a:rPr lang="fr-FR" sz="1200" b="1" dirty="0"/>
              <a:t>256 :</a:t>
            </a:r>
            <a:r>
              <a:rPr lang="fr-FR" sz="1200" dirty="0"/>
              <a:t> on applique la classe « </a:t>
            </a:r>
            <a:r>
              <a:rPr lang="fr-FR" sz="1200" dirty="0" err="1"/>
              <a:t>selected</a:t>
            </a:r>
            <a:r>
              <a:rPr lang="fr-FR" sz="1200" dirty="0"/>
              <a:t> » qui permet d’appliquer le style du bouton pour la bonne réponse</a:t>
            </a:r>
          </a:p>
          <a:p>
            <a:pPr algn="r"/>
            <a:r>
              <a:rPr lang="fr-FR" sz="1200" b="1" dirty="0"/>
              <a:t>257 :</a:t>
            </a:r>
            <a:r>
              <a:rPr lang="fr-FR" sz="1200" dirty="0"/>
              <a:t> on implémente le score en le multipliant par le temps restant pour améliorer la </a:t>
            </a:r>
            <a:r>
              <a:rPr lang="fr-FR" sz="1200" dirty="0" err="1"/>
              <a:t>rejouabilité</a:t>
            </a:r>
            <a:endParaRPr lang="fr-FR" sz="1200" dirty="0"/>
          </a:p>
          <a:p>
            <a:pPr algn="r"/>
            <a:r>
              <a:rPr lang="fr-FR" sz="1200" b="1" dirty="0"/>
              <a:t>259 :</a:t>
            </a:r>
            <a:r>
              <a:rPr lang="fr-FR" sz="1200" dirty="0"/>
              <a:t> On affiche bonne réponse et on cache mauvaise réponse dans la div feedback pour le joueur</a:t>
            </a:r>
          </a:p>
          <a:p>
            <a:pPr algn="r"/>
            <a:r>
              <a:rPr lang="fr-FR" sz="1200" b="1" dirty="0"/>
              <a:t>261 : </a:t>
            </a:r>
            <a:r>
              <a:rPr lang="fr-FR" sz="1200" dirty="0"/>
              <a:t>on applique le style du bouton en cas de mauvaise réponse sélectionnée par le joueur</a:t>
            </a:r>
          </a:p>
          <a:p>
            <a:pPr algn="r"/>
            <a:r>
              <a:rPr lang="fr-FR" sz="1200" b="1" dirty="0"/>
              <a:t>262 : </a:t>
            </a:r>
            <a:r>
              <a:rPr lang="fr-FR" sz="1200" dirty="0"/>
              <a:t>on utilise une boucle </a:t>
            </a:r>
            <a:r>
              <a:rPr lang="fr-FR" sz="1200" dirty="0" err="1"/>
              <a:t>forEach</a:t>
            </a:r>
            <a:r>
              <a:rPr lang="fr-FR" sz="1200" dirty="0"/>
              <a:t> pour parcourir tous les boutons </a:t>
            </a:r>
          </a:p>
          <a:p>
            <a:pPr algn="r"/>
            <a:r>
              <a:rPr lang="fr-FR" sz="1200" b="1" dirty="0"/>
              <a:t>263 :</a:t>
            </a:r>
            <a:r>
              <a:rPr lang="fr-FR" sz="1200" dirty="0"/>
              <a:t> on crée une variable pour stocker la valeur de chaque réponse contenue dans chaque bouton</a:t>
            </a:r>
          </a:p>
          <a:p>
            <a:pPr algn="r"/>
            <a:r>
              <a:rPr lang="fr-FR" sz="1200" b="1" dirty="0"/>
              <a:t>264 – 265 : </a:t>
            </a:r>
            <a:r>
              <a:rPr lang="fr-FR" sz="1200" dirty="0"/>
              <a:t>on vérifie si la réponse du bouton est la même que la clé </a:t>
            </a:r>
            <a:r>
              <a:rPr lang="fr-FR" sz="1200" dirty="0" err="1"/>
              <a:t>correctAnswer</a:t>
            </a:r>
            <a:r>
              <a:rPr lang="fr-FR" sz="1200" dirty="0"/>
              <a:t> de q , si oui : on lui applique au bouton le style de la bonne réponse   </a:t>
            </a:r>
            <a:br>
              <a:rPr lang="fr-FR" sz="1200" dirty="0"/>
            </a:b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320829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4E5541E-2B41-E579-A853-52A1A15B0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B58813E-353F-47FA-C21A-CCD8A85B1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Synthèse Retour Expérience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B305BF-B8C6-D6C7-4680-089D0DC99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u="sng" dirty="0"/>
              <a:t>Réussites : </a:t>
            </a:r>
          </a:p>
          <a:p>
            <a:pPr lvl="1"/>
            <a:r>
              <a:rPr lang="fr-FR" dirty="0"/>
              <a:t>-travail dans la bonne humeur</a:t>
            </a:r>
          </a:p>
          <a:p>
            <a:pPr lvl="1"/>
            <a:r>
              <a:rPr lang="fr-FR" dirty="0"/>
              <a:t>- Bonne communication dans le binôme</a:t>
            </a:r>
          </a:p>
          <a:p>
            <a:pPr lvl="1"/>
            <a:r>
              <a:rPr lang="fr-FR" dirty="0"/>
              <a:t>- langage commun </a:t>
            </a:r>
          </a:p>
          <a:p>
            <a:pPr lvl="1"/>
            <a:r>
              <a:rPr lang="fr-FR" dirty="0"/>
              <a:t>- Patience</a:t>
            </a:r>
          </a:p>
          <a:p>
            <a:endParaRPr lang="fr-FR" dirty="0"/>
          </a:p>
          <a:p>
            <a:r>
              <a:rPr lang="fr-FR" b="1" u="sng" dirty="0"/>
              <a:t>Améliorations :</a:t>
            </a:r>
          </a:p>
          <a:p>
            <a:pPr lvl="1"/>
            <a:r>
              <a:rPr lang="fr-FR" dirty="0"/>
              <a:t> - Avoir une meilleure vision globale pour mieux se préparer/ planifier </a:t>
            </a:r>
          </a:p>
          <a:p>
            <a:pPr lvl="1"/>
            <a:r>
              <a:rPr lang="fr-FR" sz="2400" dirty="0"/>
              <a:t>- Se construire un lexique technique commun dès le départ</a:t>
            </a:r>
          </a:p>
        </p:txBody>
      </p:sp>
    </p:spTree>
    <p:extLst>
      <p:ext uri="{BB962C8B-B14F-4D97-AF65-F5344CB8AC3E}">
        <p14:creationId xmlns:p14="http://schemas.microsoft.com/office/powerpoint/2010/main" val="511743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37C32E9-112E-D658-BE89-CCBE54777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887A93F-7675-5080-7798-CE25477C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Merci de votre attention !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3E9848-5AAC-BC20-88B0-8D19A6C6D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dirty="0"/>
              <a:t>N’oubliez pas de visiter le quiz </a:t>
            </a:r>
          </a:p>
        </p:txBody>
      </p:sp>
    </p:spTree>
    <p:extLst>
      <p:ext uri="{BB962C8B-B14F-4D97-AF65-F5344CB8AC3E}">
        <p14:creationId xmlns:p14="http://schemas.microsoft.com/office/powerpoint/2010/main" val="2211509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5F504E-89CB-459E-E9EC-709EE12E3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076"/>
            <a:ext cx="10515600" cy="595574"/>
          </a:xfrm>
        </p:spPr>
        <p:txBody>
          <a:bodyPr>
            <a:normAutofit/>
          </a:bodyPr>
          <a:lstStyle/>
          <a:p>
            <a:r>
              <a:rPr lang="fr-FR" sz="3000" dirty="0"/>
              <a:t>Retour d’</a:t>
            </a:r>
            <a:r>
              <a:rPr lang="fr-FR" sz="3000" dirty="0" err="1"/>
              <a:t>experience</a:t>
            </a:r>
            <a:endParaRPr lang="fr-FR" sz="30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F1705BC-C856-9660-BD09-E22D3BCDC9AC}"/>
              </a:ext>
            </a:extLst>
          </p:cNvPr>
          <p:cNvSpPr txBox="1"/>
          <p:nvPr/>
        </p:nvSpPr>
        <p:spPr>
          <a:xfrm>
            <a:off x="927003" y="860563"/>
            <a:ext cx="1011428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Ce qui a bien fonctionné : </a:t>
            </a:r>
          </a:p>
          <a:p>
            <a:r>
              <a:rPr lang="fr-FR" sz="1400" dirty="0"/>
              <a:t>	la répartition des tâches / les retours fréquents sur les avancées de chacun / le travail dans la bonne humeur / point régulier sur avancement et retour de sensation journée précédente /</a:t>
            </a:r>
          </a:p>
          <a:p>
            <a:endParaRPr lang="fr-FR" sz="1400" dirty="0"/>
          </a:p>
          <a:p>
            <a:r>
              <a:rPr lang="fr-FR" sz="1400" b="1" dirty="0"/>
              <a:t>Les difficultés / aides reçues : </a:t>
            </a:r>
          </a:p>
          <a:p>
            <a:r>
              <a:rPr lang="fr-FR" sz="1400" dirty="0"/>
              <a:t>	Arriver à utiliser le même jargon technique / Trouver une bonne organisation avec </a:t>
            </a:r>
            <a:r>
              <a:rPr lang="fr-FR" sz="1400" dirty="0" err="1"/>
              <a:t>Github</a:t>
            </a:r>
            <a:r>
              <a:rPr lang="fr-FR" sz="1400" dirty="0"/>
              <a:t> &amp; multiples branches / Mauvais choix au début de la construction des données du quiz (objet vivant au lieu de tableau pour les questions) </a:t>
            </a:r>
          </a:p>
          <a:p>
            <a:endParaRPr lang="fr-FR" sz="1400" dirty="0"/>
          </a:p>
          <a:p>
            <a:r>
              <a:rPr lang="fr-FR" sz="1400" b="1" dirty="0"/>
              <a:t>Ce que j’en ai retenu : </a:t>
            </a:r>
          </a:p>
          <a:p>
            <a:r>
              <a:rPr lang="fr-FR" sz="1400" dirty="0"/>
              <a:t>	Coder à plusieurs nécessite d’échanger régulièrement / Expliquer ses avancées à son binôme permet de rester soudés entant qu’équipe et de vérifier qu’on est capable d’expliquer ce qui a été fait / Ne pas croire qu’on a raison si on est plus a l’aise dans le code ( Danielle était aussi légitime que moi pour avoir de bonnes idées )</a:t>
            </a:r>
          </a:p>
          <a:p>
            <a:endParaRPr lang="fr-FR" sz="1400" dirty="0"/>
          </a:p>
          <a:p>
            <a:r>
              <a:rPr lang="fr-FR" sz="1400" b="1" dirty="0"/>
              <a:t>Ce qu’on a particulièrement apprécié :</a:t>
            </a:r>
          </a:p>
          <a:p>
            <a:r>
              <a:rPr lang="fr-FR" sz="1400" dirty="0"/>
              <a:t>	Avancer sur le projet dans la bonne humeur et la motivation constante / Se féliciter quotidiennement des avancées du projet / Se checker souvent 🤝</a:t>
            </a:r>
          </a:p>
          <a:p>
            <a:br>
              <a:rPr lang="fr-FR" sz="1400" dirty="0"/>
            </a:br>
            <a:r>
              <a:rPr lang="fr-FR" sz="1400" dirty="0"/>
              <a:t>	</a:t>
            </a:r>
          </a:p>
          <a:p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42711020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2061</TotalTime>
  <Words>813</Words>
  <Application>Microsoft Office PowerPoint</Application>
  <PresentationFormat>Grand écran</PresentationFormat>
  <Paragraphs>104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Thème Office</vt:lpstr>
      <vt:lpstr>Présentation CODEQUIZ</vt:lpstr>
      <vt:lpstr>Présentation rapide du Projet</vt:lpstr>
      <vt:lpstr>Répartition des tâches</vt:lpstr>
      <vt:lpstr>HTML</vt:lpstr>
      <vt:lpstr>Code walkthrough : Timer</vt:lpstr>
      <vt:lpstr>Code walkthrough : function handleAnswer</vt:lpstr>
      <vt:lpstr>Synthèse Retour Expérience</vt:lpstr>
      <vt:lpstr>Merci de votre attention !</vt:lpstr>
      <vt:lpstr>Retour d’experience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Danielle Ebwea</dc:creator>
  <cp:lastModifiedBy>gaultier PATRICE</cp:lastModifiedBy>
  <cp:revision>7</cp:revision>
  <dcterms:created xsi:type="dcterms:W3CDTF">2025-11-03T11:02:14Z</dcterms:created>
  <dcterms:modified xsi:type="dcterms:W3CDTF">2025-11-05T15:11:22Z</dcterms:modified>
</cp:coreProperties>
</file>